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777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93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4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74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1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79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46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2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04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50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37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EE4E-F409-465D-B1E2-C83AFB7DD694}" type="datetimeFigureOut">
              <a:rPr lang="ru-RU" smtClean="0"/>
              <a:t>19.04.2017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F78D3-9CB4-4CC2-8048-7A0AB3815A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8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815" y="343220"/>
            <a:ext cx="11101754" cy="4422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571750" algn="l"/>
              </a:tabLst>
            </a:pP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6. </a:t>
            </a:r>
            <a:endParaRPr lang="en-US" sz="4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571750" algn="l"/>
              </a:tabLst>
            </a:pP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ЭКОНОМИЧЕСКИЕ ОСНОВЫ ТОРГОВОГО МЕНЕДЖМЕНТА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6.1.	 Планирование доходов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6.2.	 Управление издержками обращения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6.3.	 Управление прибылью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655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2708" y="616179"/>
            <a:ext cx="11066584" cy="5192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Издержки обращения выражаются в сумме (абсолютный размер расходов) и уровнем (относительный качественный показатель).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Относительный уровень издержек обращения (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издержкоемкость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— это затраты на рубль товарооборота, которые определяются по формуле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ru-RU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100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Т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Уи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относительный уровень издержек обращения;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— абсолютная сумма издержек обращения;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 — объем товарооборота.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256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692" y="178984"/>
            <a:ext cx="11535508" cy="687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Издержки обращения могут быть сгруппированы по ряду основных признаков.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 По степени эластичности к объему товарооборота выделяют: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переменные издержки обращения — зависят от изменения объема товарооборота предприятия.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постоянные издержки обращения — не зависят от изменения объема товарооборота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269875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	 По степени целесообразности понесенных затрат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полезные издержки обращения — представляют собой затраты, способствующие результативному осуществлению торгово-производственного или торгово-хозяйственного процесса предприятия;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бесполезные издержки обращения — включают затраты, связанные с обслуживанием неиспользуемой части трудовых, материальных и финансовых ресурсов торгового предприятия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69875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	 По возможностям отнесения на конкретные результаты торговой деятельности выделяют: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прямые издержки обращения, состоящие из затрат, которые в полном объеме могут быть отнесены к тому или иному конкретному результату торговой деятельности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непрямые издержки обращения, включающие затраты, которые в связи с комплексностью их осуществления не могут быть в полном объеме отнесены к тому или иному результату торговой деятельности и требуют предварительного распределения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69875" algn="l"/>
              </a:tabLst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	 По экономическому содержанию затрачиваемых ресурсов в действующей практике выделяют следующие группы издержек обращения: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материальные расходы.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расходы на оплату труда.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отчисления на социальные мероприятия.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амортизация основных фондов и нематериальных активов.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другие расходы.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926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8" y="157511"/>
            <a:ext cx="11512062" cy="670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	По конкретным видам затрат выделяют отдельные статьи издержек обращения, совокупность которых составляет их номенклатуру. В настоящее время для предприятий торговли установлена следующая единая учетная номенклатура статей издержек обращения: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перевозку;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оплату труда;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аренду и содержание основных фондов;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амортизационные отчисления на полное восстановление основных фондов и нематериальных активов;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амортизационные отчисления на капитальный ремонт и расходы на текущий ремонт основных фондов;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 </a:t>
            </a:r>
            <a:r>
              <a:rPr lang="en-US" sz="1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износ и содержание малоценных и быстроизнашивающихся предметов;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топливо, газ и электроэнергию для производственных нужд;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хранение, подсортировку, обработку, упаковку и предпродажную подготовку товаров;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рекламу;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проценты за кредит;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потери товаров в пределах норм естественной убыли во время перевозки, хранения и реализации;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тару;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отчисления на социальные мероприятия;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расходы на обязательное страхование имущества;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прочие расходы.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2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2369" y="105508"/>
            <a:ext cx="11277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Издержки как объект управления обладают следующими особенностями: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динамизм. Они находятся в постоянном движении, изменении; их рассмотрение в статике весьма условно;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многообразие, которое обусловливает различные способы, приемы и методы управления затратами;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трудность измерения, учета и оценки — абсолютно точных методов измерения и учета некоторых затрат не существует;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сложность и противоречивость влияния на экономический результат.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10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815" y="125777"/>
            <a:ext cx="11160370" cy="648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системы управления затратами рассматривается в системе целей предприятия, которые могут различаться: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 содержанию: производственные, социальные, экономические, научно-технические;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 времени реализации: долгосрочные, среднесрочные и краткосрочные;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 виду управления: стратегические, тактические, оперативные;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 значению: цели функционирования, развития организации и другие (могут быть выражены через одну глобальную цель, ибо предприятие является многоцелевой системой).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823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031" y="141275"/>
            <a:ext cx="1143000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Основу управления издержками обращения на торговом предприятии составляет их планирование. Оно подчинено основной цели управления издержками обращения на предприятии и осуществляется по следующим основным этапам:</a:t>
            </a:r>
          </a:p>
          <a:p>
            <a:pPr marL="400050" indent="-400050">
              <a:buAutoNum type="romanUcPeriod"/>
            </a:pPr>
            <a:r>
              <a:rPr lang="ru-RU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издержек обращения предприятия в предплановом периоде. </a:t>
            </a:r>
            <a:endParaRPr lang="en-US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indent="-400050">
              <a:buAutoNum type="romanUcPeriod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основных направлений экономии издержек обращения в планируемом периоде.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следующие группы резервов сокращения издержек обращения: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 Резервы, связанные с совершенствованием системы управления торговым предприятием: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 Резервы, связанные с совершенствованием управления торгово-технологическими процессами на предприятии: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Резервы, связанные с совершенствованием управления товарооборотом на предприятии: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Резервы, связанные с совершенствованием управления использованием материально-технической базы предприятия: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 Резервы, связанные с совершенствованием системы, управления персоналом предприятия и ростом производительности, предполагают:</a:t>
            </a:r>
          </a:p>
          <a:p>
            <a:pPr defTabSz="269875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	 Резервы, связанные с совершенствованием структуры имущества и источников его формирования:</a:t>
            </a:r>
          </a:p>
          <a:p>
            <a:pPr marL="400050" indent="-400050">
              <a:buAutoNum type="romanU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68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940" y="953943"/>
            <a:ext cx="1093763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</a:rPr>
              <a:t>6.3.	Управление прибылью</a:t>
            </a:r>
            <a:endParaRPr lang="en-US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1400" b="1" dirty="0">
              <a:latin typeface="Times New Roman" panose="02020603050405020304" pitchFamily="18" charset="0"/>
            </a:endParaRPr>
          </a:p>
          <a:p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Прибыль торговых предприятий определяется как разница между валовым доходом, скорректированным на внереализационные доходы и расходы, и издержками обращения. </a:t>
            </a:r>
            <a:endParaRPr lang="en-US" sz="5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5606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91660" y="615606"/>
            <a:ext cx="10961077" cy="54296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 видом прибыли торгового предприятия, характеризующим совокупный эффект всей хозяйственной деятельности, является балансовая прибыль. Она представляет собой сумму прибылей торгового предприятия от всех видов хозяйственной деятельности: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	 прибыль от реализации товаров и платных торговых услуг (или прибыль от торговой деятельности);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	 прибыль от реализации продукции неторговой деятельности;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	 прибыль от реализации другого имущества;</a:t>
            </a:r>
            <a:endParaRPr lang="ru-RU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	 прибыль от внереализационных операций.</a:t>
            </a:r>
            <a:endParaRPr lang="ru-RU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33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5476" y="642501"/>
            <a:ext cx="1126587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Выделяют также </a:t>
            </a:r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валовую прибыль торгового предприятия, характеризующую конечный финансовый результат деятельности</a:t>
            </a:r>
            <a:r>
              <a:rPr lang="ru-RU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представляющую собой сумму прибыли от реализации товаров, услуг, имущества и сальдо доходов и расходов от внереализационных операций.</a:t>
            </a:r>
          </a:p>
          <a:p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от реализации товаров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разность между валовым доходом за вычетом обязательных платежей и затратами на реализацию товаров (издержками обращения) за определенный период времени.</a:t>
            </a:r>
          </a:p>
          <a:p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прибыль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разница между валовым доходом и экономическими издержками (явными и неявными).</a:t>
            </a:r>
          </a:p>
          <a:p>
            <a:r>
              <a:rPr lang="ru-RU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Налогооблагаемая прибыль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часть валовой прибыли, остающейся после вычета из нее прибыли, облагаемой налогом на доход (по ценным бумагам, от долевого участия в совместных предприятиях), полученной сверх предельного уровня рентабельности, суммы налога на недвижимость, затрат, учитываемых при исчислении льгот по налогу на прибыль. </a:t>
            </a:r>
          </a:p>
        </p:txBody>
      </p:sp>
    </p:spTree>
    <p:extLst>
      <p:ext uri="{BB962C8B-B14F-4D97-AF65-F5344CB8AC3E}">
        <p14:creationId xmlns:p14="http://schemas.microsoft.com/office/powerpoint/2010/main" val="1078067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5139" y="117572"/>
            <a:ext cx="11125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Прибыль до налогообложения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часть валовой прибыли с учетом ее корректировки для целей налогообложения.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Чистая прибыль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часть валовой прибыли, остающейся в распоряжении предприятия после уплаты налогов и других обязательных платежей.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Предпринимательская прибыль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часть прибыли, остающаяся в распоряжении предпринимателя после уплаты процентов за взятый им кредит.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Нормальная прибыль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часть предпринимательской прибыли, необходимая для продолжения деятельности предпринимателя.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Прибыль от внереализационных операций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разница между величиной внереализационных доходов и внереализационными расходами.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Прибыль от операционной деятельности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разница между величиной операционных доходов и операционными расходами.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88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5477" y="345974"/>
            <a:ext cx="1125415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Доходы предприятия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показывают увеличение экономических выгод в результате поступления активов (денежных средств, иного имущества) и (или) погашения обязательств, приводящее к увеличению капитала предприятия, за исключением вкладов собственников имущества.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Экономическое назначение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валового дохода состоит в возмещении расходов предприятия и образовании прибыли. Валовой доход 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складывается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 всех видов доходов предприятия. Различие в подходах к определению понятия «доход» во многом определяет сложность в понимании процесса его формирования.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2392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1322" y="713492"/>
            <a:ext cx="111134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прибылью предприятия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систему принципов и методов разработки и реализации управленческих решений по всем основным аспектам ее формирования, распределения и использования.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цель управления прибылью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неразрывно связана с главной целью хозяйственной деятельности предприятия и реализуется с ней в едином комплексе.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939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1" y="390327"/>
            <a:ext cx="113713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Эффективное управление предприятием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многом зависит от реализации следующих принципов: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интегрированности системы управления прибылью с общей системой управления предприятием;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комплексности формирования решений;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динамизма управления, учитывающего изменения факторов внутренней и внешней среды;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вариативности подходов к разработке решений.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507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246" y="176876"/>
            <a:ext cx="11488614" cy="6681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Механизм управления прибылью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систему основных элементов, регулирующих процесс разработки и реализации управленческих решений в области ее формирования, распределения и использования. В структуру механизма управления прибылью входят следующие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элементы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рыночный механизм регулирования формирования и использования прибыли предприятия;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законодательное регулирование вопросов формирования и распределения прибыли предприятия;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внутренний механизм регулирования отдельных аспектов формирования и использования прибыли предприятия;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система конкретных приемов и методов осуществления управления прибылью.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357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522" y="134958"/>
            <a:ext cx="1157067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организационного обеспечения управления прибылью представляет собой взаимосвязанную совокупность внутренних структурных служб и подразделений предприятия, обеспечивающих разработку и принятие управленческих решений по отдельным аспектам формирования, распределения и использования прибыли и несущих ответственность за результаты этих решений. Основу организационного обеспечения управления прибылью составляет формируемая на предприятии структура управления, элементами которой являются отдельные работники, службы, отделы и другие организационные подразделения аппарата управления.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5831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262" y="596261"/>
            <a:ext cx="1120726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Информационная система управления прибылью представляет собой результат непрерывного целенаправленного подбора соответствующих информативных показателей, необходимых для анализа, планирования и подготовки эффективных управленческих решений. От качества формируемой и используемой информационной базы зависит эффективность всей системы управления прибылью.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606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3" y="0"/>
            <a:ext cx="11265877" cy="6661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управления прибылью торгового предприятия решаются две основные задачи: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1) повышение общей суммы прибыли в процессе ее формирования;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эффективное распределение полученной прибыли по отдельным направлениям ее использования. Среди этих задач приоритетной является первая, так как от ее решения во многом зависят формы и пропорции распределения прибыли на предприятии.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45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4461" y="351055"/>
            <a:ext cx="1153550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прибыли осуществляется по следующим основным этапам: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113" indent="-11113" algn="just" defTabSz="179388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	 Анализ прибыли предприятия в предплановом периоде. Главной целью анализа является выявление основных тенденций формирования и распределения прибыли в предплановом периоде, а также основных факторов, вызвавших ее динамику.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AutoNum type="romanUcPeriod" startAt="2"/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Планирование формирования прибыли осуществляется лишь по тем видам прибыли, которые связаны с реализацией продукции (товаров, услуг) и другого имущества. Сумма прибыли от внереализационных операций на предприятиях торговли не планируется.</a:t>
            </a:r>
          </a:p>
          <a:p>
            <a:pPr indent="457200" algn="just">
              <a:spcAft>
                <a:spcPts val="0"/>
              </a:spcAft>
              <a:buAutoNum type="romanUcPeriod" startAt="2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распределения прибыли. Распределение суммы балансовой прибыли осуществляется поэтапно. 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45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646" y="302359"/>
            <a:ext cx="1121898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Основное внимание в процессе планирования уделяется сумме прибыли от реализации товаров. Расчет этого показателя основывается на использовании следующих основных методов:</a:t>
            </a:r>
          </a:p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а) на основе ранее сформированных плановых показателей суммы доходов и издержек обращения; </a:t>
            </a:r>
          </a:p>
          <a:p>
            <a:pPr defTabSz="363538"/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б)	на основе ранее сформированного планового показателя объема реализации товаров; </a:t>
            </a:r>
          </a:p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в) на основе среднего уровня рентабельности товарооборота; </a:t>
            </a:r>
          </a:p>
          <a:p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г) на основе формирования целевой суммы прибыли.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3989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0646" y="406151"/>
            <a:ext cx="11218985" cy="5820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ГОСТ Р 51303-99 «Торговля. Термины и определения» валовый доход торговли определяется как «показатель., характеризующий финансовый результат торговой деятельности и определяемый как превышение выручки от продажи товаров и услуг над затратами по их приобретению за определенный период времени».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048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69" y="119871"/>
            <a:ext cx="1148861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планирования валового дохода предприятия предполагает: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определение целей и задач планирования;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проведение глубокого анализа доходов предприятия, в том числе: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анализа результатов деятельности за ряд лет;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оценок динамики общей суммы валового дохода и его состава;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факторного анализа валового дохода, с целью определения влияния таких факторов, как изменение объема реализации товаров, изменение состава и товарной структуры товарооборота, изменение среднего уровня торговой надбавки, изменение источников закупки товаров, изменение ставок налоговых платежей, входящих в цену товаров, и другие;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изучения потребительского рынка для экономического обоснования торговой надбавки;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изучения изменений в законодательных и нормативных актах, затрагивающих вопросы формирования и распределения валового дохода;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выбор метода планирования дохода: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количественного (экономико-статистические методы; расчётно-аналитические методы, метод технико-экономических расчетов, экономико-математические методы, метод получения целевой прибыли);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качественного (экспертных оценок, структурного планирования);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г) планирование дохода;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д) координацию плана дохода с другими планами предприятия;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е) разработку управленческих решений, направленных на достижение плановых значений показателей, и составление плана мероприятий с разбивкой во временном аспекте и указанием конкретных исполнителей;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ж) осуществление контроля за выполнением плана и корректировку плана в случае изменения внешних и/или внутренних условий хозяйственной деятельности.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635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692" y="179249"/>
            <a:ext cx="115824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зависимости от выбранного базового показателя расчета выделяют следующие методы технико-экономических расчетов: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51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метод планирования доходов от торговой деятельности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среднего уровня торговой надбавки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 предварительный расчет объема закупки товаров (сырья) на будущий период.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6987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метод планирования доходов от торговой деятельности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среднего их уровня к товарообороту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одним из наиболее используемых на предприятиях торговли в связи с его простотой. Базовым показателем расчета в этом случае является средний уровень доходов от торговой деятельности к товарообороту в плановом периоде.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69875" algn="l"/>
              </a:tabLst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26987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метод планирования доходов от торговой деятельности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фактического объема закупки товаров с их поставкой в планируемом периоде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на предприятиях с небольшим количеством источников поступления товаров и при условии заключения договоров поставки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70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754" y="538623"/>
            <a:ext cx="115120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Экономико-статистические методы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используются при планировании валового дохода на предприятиях, работающих стабильно в течение нескольких лет. Выявленные в ходе анализа тенденции формирования валового дохода распространяются на перспективу. К этим методам относятся методы, основанные на расчете коэффициента эластичности, скользящей средней. Коэффициент эластичности показывает зависимость изменения суммы валового дохода от изменения товарооборота на 1%. С помощью метода скользящей средней определяется средний прирост (снижение) уровня валового дохода за предплановый период, корректирующий последний показатель выровненного динамического ряда уровней валового дохода.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35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816" y="306702"/>
            <a:ext cx="1130104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Экономико-математические методы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используемые для расчета плана валового дохода, выражают функциональную зависимость этого показателя от факторов, определяющих его изменение, и предполагают решение одно- и многофакторной модели с использованием компьютера.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Оптимизационное моделирование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валового дохода основано на применении экономико-математических методов, с помощью которых определяется лучший вариант из нескольких при различных размерах товарооборота, прибыли, издержек, соотношения удельного веса продовольственных и непродовольственных товаров. При этом оптимальные величины валового дохода могут принимать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максимальные, так и минимальные значения, определяемые целями предприятия в планируемом периоде.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50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7169" y="1411795"/>
            <a:ext cx="1096107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Метод планирования доходов от торговой деятельности на основе целевой суммы прибыли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позволяет наиболее полно увязать планируемую сумму доходов с задачами развития торгового предприятия в предстоящем периоде, обеспечивая необходимый объем самофинансирования этого развития. Базовым показателем расчета плановой суммы доходов торгового предприятия в этом случае выступает целевая сумма чистой прибыли.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929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635044"/>
            <a:ext cx="11406553" cy="5257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6.2.	Управление издержками обращения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ГОСТ Р 51303-99, 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издержки обращения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денежная оценка затрат, произведенных продавцом в процессе продвижения товаров к покупателю за определенный период времени. В свою очередь, под затратами торгового предприятия (экономическими издержками торгового предприятия) подразумевают денежную оценку суммарной величины затрат торгового предприятия, как относимых на издержки обращения, так и не учитываемых в их составе.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3159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1090</Words>
  <Application>Microsoft Office PowerPoint</Application>
  <PresentationFormat>Широкоэкранный</PresentationFormat>
  <Paragraphs>141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13</cp:revision>
  <dcterms:created xsi:type="dcterms:W3CDTF">2017-04-18T08:52:41Z</dcterms:created>
  <dcterms:modified xsi:type="dcterms:W3CDTF">2017-04-19T07:22:06Z</dcterms:modified>
</cp:coreProperties>
</file>